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9/5/2019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9909657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Fire Hose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covering X’s,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13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086125C-418A-4DA4-A3C8-6515216626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31724"/>
            <a:ext cx="7025777" cy="31717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2" y="384561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Fire Hose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Fire Hose is a 26 round, 130 point, Comstock Field Course. There are thirteen USPSA targets. The best two hits per target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feet covering X’s, wrists below belt. Handgun is loaded and holstered</a:t>
            </a:r>
          </a:p>
          <a:p>
            <a:endParaRPr lang="en-US" dirty="0"/>
          </a:p>
          <a:p>
            <a:r>
              <a:rPr lang="en-US" dirty="0"/>
              <a:t>PCC start position is feet covering X’s, loaded carbine held in both hands, safety on, shouldered, muzzle pointing at cone.</a:t>
            </a:r>
          </a:p>
          <a:p>
            <a:endParaRPr lang="en-US" dirty="0"/>
          </a:p>
          <a:p>
            <a:r>
              <a:rPr lang="en-US" dirty="0"/>
              <a:t>Upon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1472</TotalTime>
  <Words>170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207</cp:revision>
  <cp:lastPrinted>2016-01-15T21:54:08Z</cp:lastPrinted>
  <dcterms:created xsi:type="dcterms:W3CDTF">2002-08-21T12:11:08Z</dcterms:created>
  <dcterms:modified xsi:type="dcterms:W3CDTF">2019-09-05T17:33:42Z</dcterms:modified>
  <cp:category>Shooting</cp:category>
</cp:coreProperties>
</file>

<file path=docProps/thumbnail.jpeg>
</file>